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Default Extension="gif" ContentType="image/gif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2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viewProps" Target="viewProp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tableStyles" Target="tableStyles.xml"/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2" Type="http://schemas.openxmlformats.org/officeDocument/2006/relationships/printerSettings" Target="printerSettings/printerSettings1.bin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5734-AD3E-4E87-8668-AE8802F8EED8}" type="datetimeFigureOut">
              <a:rPr lang="en-US" smtClean="0"/>
              <a:pPr/>
              <a:t>11/3/11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8DE72-6A4A-4B0D-AE15-232F58CC4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5734-AD3E-4E87-8668-AE8802F8EED8}" type="datetimeFigureOut">
              <a:rPr lang="en-US" smtClean="0"/>
              <a:pPr/>
              <a:t>11/3/11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8DE72-6A4A-4B0D-AE15-232F58CC4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5734-AD3E-4E87-8668-AE8802F8EED8}" type="datetimeFigureOut">
              <a:rPr lang="en-US" smtClean="0"/>
              <a:pPr/>
              <a:t>11/3/11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8DE72-6A4A-4B0D-AE15-232F58CC4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5734-AD3E-4E87-8668-AE8802F8EED8}" type="datetimeFigureOut">
              <a:rPr lang="en-US" smtClean="0"/>
              <a:pPr/>
              <a:t>11/3/11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8DE72-6A4A-4B0D-AE15-232F58CC4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5734-AD3E-4E87-8668-AE8802F8EED8}" type="datetimeFigureOut">
              <a:rPr lang="en-US" smtClean="0"/>
              <a:pPr/>
              <a:t>11/3/11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8DE72-6A4A-4B0D-AE15-232F58CC4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5734-AD3E-4E87-8668-AE8802F8EED8}" type="datetimeFigureOut">
              <a:rPr lang="en-US" smtClean="0"/>
              <a:pPr/>
              <a:t>11/3/11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8DE72-6A4A-4B0D-AE15-232F58CC4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5734-AD3E-4E87-8668-AE8802F8EED8}" type="datetimeFigureOut">
              <a:rPr lang="en-US" smtClean="0"/>
              <a:pPr/>
              <a:t>11/3/11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8DE72-6A4A-4B0D-AE15-232F58CC4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5734-AD3E-4E87-8668-AE8802F8EED8}" type="datetimeFigureOut">
              <a:rPr lang="en-US" smtClean="0"/>
              <a:pPr/>
              <a:t>11/3/11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8DE72-6A4A-4B0D-AE15-232F58CC4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5734-AD3E-4E87-8668-AE8802F8EED8}" type="datetimeFigureOut">
              <a:rPr lang="en-US" smtClean="0"/>
              <a:pPr/>
              <a:t>11/3/11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8DE72-6A4A-4B0D-AE15-232F58CC4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5734-AD3E-4E87-8668-AE8802F8EED8}" type="datetimeFigureOut">
              <a:rPr lang="en-US" smtClean="0"/>
              <a:pPr/>
              <a:t>11/3/11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8DE72-6A4A-4B0D-AE15-232F58CC4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5734-AD3E-4E87-8668-AE8802F8EED8}" type="datetimeFigureOut">
              <a:rPr lang="en-US" smtClean="0"/>
              <a:pPr/>
              <a:t>11/3/11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8DE72-6A4A-4B0D-AE15-232F58CC4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05734-AD3E-4E87-8668-AE8802F8EED8}" type="datetimeFigureOut">
              <a:rPr lang="en-US" smtClean="0"/>
              <a:pPr/>
              <a:t>11/3/11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68DE72-6A4A-4B0D-AE15-232F58CC4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image" Target="../media/image13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5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1600199"/>
          </a:xfrm>
        </p:spPr>
        <p:txBody>
          <a:bodyPr>
            <a:normAutofit/>
          </a:bodyPr>
          <a:lstStyle/>
          <a:p>
            <a:r>
              <a:rPr lang="en-US" sz="8000" dirty="0" smtClean="0">
                <a:latin typeface="Elephant" pitchFamily="18" charset="0"/>
              </a:rPr>
              <a:t>Henry Moore</a:t>
            </a:r>
            <a:endParaRPr lang="en-US" sz="8000" dirty="0"/>
          </a:p>
        </p:txBody>
      </p:sp>
      <p:pic>
        <p:nvPicPr>
          <p:cNvPr id="4" name="Picture 3" descr="Henry-Moo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2019300"/>
            <a:ext cx="4373262" cy="431495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1447799"/>
          </a:xfrm>
        </p:spPr>
        <p:txBody>
          <a:bodyPr>
            <a:normAutofit/>
          </a:bodyPr>
          <a:lstStyle/>
          <a:p>
            <a:r>
              <a:rPr lang="en-US" sz="5300" dirty="0" smtClean="0">
                <a:latin typeface="Elephant" pitchFamily="18" charset="0"/>
              </a:rPr>
              <a:t>My Favorites….</a:t>
            </a:r>
            <a:endParaRPr lang="en-US" sz="5300" dirty="0">
              <a:latin typeface="Elephant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00200"/>
            <a:ext cx="3124200" cy="23535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1524000"/>
            <a:ext cx="2743200" cy="1854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4419600"/>
            <a:ext cx="2933700" cy="203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0400" y="1600200"/>
            <a:ext cx="2298700" cy="3530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8800" y="4038600"/>
            <a:ext cx="3276600" cy="218042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638800" y="3505200"/>
            <a:ext cx="1752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Reclining Figures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638800" y="6172200"/>
            <a:ext cx="2010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Sculpture’s of loops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81000" y="6488668"/>
            <a:ext cx="1469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War drawings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81000" y="3962400"/>
            <a:ext cx="2253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Sculpture in Dallas, TX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505200" y="5334000"/>
            <a:ext cx="1626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Mary and Jesus</a:t>
            </a:r>
            <a:endParaRPr lang="en-US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1600199"/>
          </a:xfrm>
        </p:spPr>
        <p:txBody>
          <a:bodyPr>
            <a:normAutofit/>
          </a:bodyPr>
          <a:lstStyle/>
          <a:p>
            <a:r>
              <a:rPr lang="en-US" sz="6600" dirty="0" smtClean="0">
                <a:latin typeface="Elephant" pitchFamily="18" charset="0"/>
              </a:rPr>
              <a:t>          Early Years</a:t>
            </a:r>
            <a:endParaRPr lang="en-US" sz="6600" dirty="0">
              <a:latin typeface="Elephant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2286000"/>
            <a:ext cx="8077200" cy="4267200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sz="3600" dirty="0" smtClean="0">
                <a:solidFill>
                  <a:schemeClr val="tx1"/>
                </a:solidFill>
              </a:rPr>
              <a:t>His full name was Henry Spencer Moore.</a:t>
            </a:r>
          </a:p>
          <a:p>
            <a:pPr algn="l"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tx1"/>
                </a:solidFill>
              </a:rPr>
              <a:t> Henry was born in Castleford, Yorkshire on July 30, 1898.</a:t>
            </a:r>
          </a:p>
          <a:p>
            <a:pPr algn="l">
              <a:buFont typeface="Arial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</a:rPr>
              <a:t> </a:t>
            </a:r>
            <a:r>
              <a:rPr lang="en-US" sz="3600" dirty="0" smtClean="0">
                <a:solidFill>
                  <a:schemeClr val="tx1"/>
                </a:solidFill>
              </a:rPr>
              <a:t>He was one of eight children and his family was extremely poor.</a:t>
            </a:r>
          </a:p>
          <a:p>
            <a:pPr algn="l"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tx1"/>
                </a:solidFill>
              </a:rPr>
              <a:t>Henry was educated at a local school called Castleford Grammar School.  </a:t>
            </a: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castelfor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2627004" cy="19812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1600199"/>
          </a:xfrm>
        </p:spPr>
        <p:txBody>
          <a:bodyPr>
            <a:normAutofit/>
          </a:bodyPr>
          <a:lstStyle/>
          <a:p>
            <a:r>
              <a:rPr lang="en-US" sz="6600" dirty="0" smtClean="0">
                <a:latin typeface="Elephant" pitchFamily="18" charset="0"/>
              </a:rPr>
              <a:t>Education</a:t>
            </a:r>
            <a:endParaRPr lang="en-US" sz="6600" dirty="0">
              <a:latin typeface="Elephant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905000"/>
            <a:ext cx="8077200" cy="4419600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sz="3600" dirty="0" smtClean="0">
                <a:solidFill>
                  <a:schemeClr val="tx1"/>
                </a:solidFill>
              </a:rPr>
              <a:t>He received a scholarship to go to Castleford Secondary School.</a:t>
            </a:r>
          </a:p>
          <a:p>
            <a:pPr algn="l">
              <a:buFont typeface="Arial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</a:rPr>
              <a:t> </a:t>
            </a:r>
            <a:r>
              <a:rPr lang="en-US" sz="3600" dirty="0" smtClean="0">
                <a:solidFill>
                  <a:schemeClr val="tx1"/>
                </a:solidFill>
              </a:rPr>
              <a:t>In 1921, after the war, he went to the Royal College of Art.  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 </a:t>
            </a:r>
          </a:p>
          <a:p>
            <a:pPr algn="l">
              <a:buFont typeface="Arial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 descr="Royal_College_Of_Art-logo-7789B26CCD-seeklogo_com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62400" y="4419600"/>
            <a:ext cx="2057400" cy="20574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4801"/>
            <a:ext cx="8839200" cy="1447799"/>
          </a:xfrm>
        </p:spPr>
        <p:txBody>
          <a:bodyPr>
            <a:noAutofit/>
          </a:bodyPr>
          <a:lstStyle/>
          <a:p>
            <a:r>
              <a:rPr lang="en-US" sz="6600" dirty="0" smtClean="0">
                <a:latin typeface="Elephant" pitchFamily="18" charset="0"/>
              </a:rPr>
              <a:t>Personal Experiences</a:t>
            </a:r>
            <a:endParaRPr lang="en-US" sz="6600" dirty="0">
              <a:latin typeface="Elephant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524000"/>
            <a:ext cx="8077200" cy="3962400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tx1"/>
                </a:solidFill>
              </a:rPr>
              <a:t> Henry was called to the army and served two years in World War I.</a:t>
            </a:r>
          </a:p>
          <a:p>
            <a:pPr algn="l"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tx1"/>
                </a:solidFill>
              </a:rPr>
              <a:t>  After World War II, he became an official war artist.</a:t>
            </a:r>
          </a:p>
          <a:p>
            <a:pPr algn="l">
              <a:buFont typeface="Arial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</a:rPr>
              <a:t> </a:t>
            </a:r>
            <a:r>
              <a:rPr lang="en-US" sz="3600" dirty="0" smtClean="0">
                <a:solidFill>
                  <a:schemeClr val="tx1"/>
                </a:solidFill>
              </a:rPr>
              <a:t>He travelled the word after the war.</a:t>
            </a:r>
          </a:p>
          <a:p>
            <a:pPr algn="l">
              <a:buFont typeface="Arial" pitchFamily="34" charset="0"/>
              <a:buChar char="•"/>
            </a:pPr>
            <a:endParaRPr lang="en-US" sz="3600" dirty="0" smtClean="0">
              <a:solidFill>
                <a:schemeClr val="tx1"/>
              </a:solidFill>
            </a:endParaRPr>
          </a:p>
          <a:p>
            <a:pPr algn="l"/>
            <a:endParaRPr lang="en-US" sz="3600" dirty="0">
              <a:solidFill>
                <a:schemeClr val="tx1"/>
              </a:solidFill>
            </a:endParaRPr>
          </a:p>
        </p:txBody>
      </p:sp>
      <p:pic>
        <p:nvPicPr>
          <p:cNvPr id="5" name="Picture 4" descr="20-58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80723" y="4953000"/>
            <a:ext cx="2414568" cy="16764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1447799"/>
          </a:xfrm>
        </p:spPr>
        <p:txBody>
          <a:bodyPr>
            <a:normAutofit fontScale="90000"/>
          </a:bodyPr>
          <a:lstStyle/>
          <a:p>
            <a:r>
              <a:rPr lang="en-US" sz="4800" dirty="0" smtClean="0">
                <a:latin typeface="Elephant" pitchFamily="18" charset="0"/>
              </a:rPr>
              <a:t>             </a:t>
            </a:r>
            <a:r>
              <a:rPr lang="en-US" sz="6667" dirty="0" smtClean="0">
                <a:latin typeface="Elephant" pitchFamily="18" charset="0"/>
              </a:rPr>
              <a:t>Professional         </a:t>
            </a:r>
            <a:br>
              <a:rPr lang="en-US" sz="6667" dirty="0" smtClean="0">
                <a:latin typeface="Elephant" pitchFamily="18" charset="0"/>
              </a:rPr>
            </a:br>
            <a:r>
              <a:rPr lang="en-US" sz="6667" dirty="0" smtClean="0">
                <a:latin typeface="Elephant" pitchFamily="18" charset="0"/>
              </a:rPr>
              <a:t>            Experiences</a:t>
            </a:r>
            <a:endParaRPr lang="en-US" sz="6667" dirty="0">
              <a:latin typeface="Elephant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905000"/>
            <a:ext cx="8077200" cy="4648200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tx1"/>
                </a:solidFill>
              </a:rPr>
              <a:t> In 1925, Moore became a teacher at the Royal College of Art.</a:t>
            </a:r>
          </a:p>
          <a:p>
            <a:pPr algn="l">
              <a:buFont typeface="Arial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</a:rPr>
              <a:t> </a:t>
            </a:r>
            <a:r>
              <a:rPr lang="en-US" sz="3600" dirty="0" smtClean="0">
                <a:solidFill>
                  <a:schemeClr val="tx1"/>
                </a:solidFill>
              </a:rPr>
              <a:t>At 31 years old, he did his 1</a:t>
            </a:r>
            <a:r>
              <a:rPr lang="en-US" sz="3600" baseline="30000" dirty="0" smtClean="0">
                <a:solidFill>
                  <a:schemeClr val="tx1"/>
                </a:solidFill>
              </a:rPr>
              <a:t>st</a:t>
            </a:r>
            <a:r>
              <a:rPr lang="en-US" sz="3600" dirty="0" smtClean="0">
                <a:solidFill>
                  <a:schemeClr val="tx1"/>
                </a:solidFill>
              </a:rPr>
              <a:t> commission (sculpture) at the London Underground.</a:t>
            </a:r>
          </a:p>
          <a:p>
            <a:pPr algn="l">
              <a:buFont typeface="Arial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</a:rPr>
              <a:t> </a:t>
            </a:r>
            <a:r>
              <a:rPr lang="en-US" sz="3600" dirty="0" smtClean="0">
                <a:solidFill>
                  <a:schemeClr val="tx1"/>
                </a:solidFill>
              </a:rPr>
              <a:t>During the 1930’s, his sculptures became more abstract and could be seen in the United States and Europe.  </a:t>
            </a:r>
          </a:p>
          <a:p>
            <a:pPr algn="l"/>
            <a:endParaRPr lang="en-US" sz="3600" dirty="0">
              <a:solidFill>
                <a:schemeClr val="tx1"/>
              </a:solidFill>
            </a:endParaRPr>
          </a:p>
        </p:txBody>
      </p:sp>
      <p:pic>
        <p:nvPicPr>
          <p:cNvPr id="6" name="Picture 5" descr="untitl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228600"/>
            <a:ext cx="2209800" cy="172413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1447799"/>
          </a:xfrm>
        </p:spPr>
        <p:txBody>
          <a:bodyPr>
            <a:normAutofit fontScale="90000"/>
          </a:bodyPr>
          <a:lstStyle/>
          <a:p>
            <a:r>
              <a:rPr lang="en-US" sz="4800" dirty="0" smtClean="0">
                <a:latin typeface="Elephant" pitchFamily="18" charset="0"/>
              </a:rPr>
              <a:t>Professional Experiences Continued             </a:t>
            </a:r>
            <a:endParaRPr lang="en-US" sz="5300" dirty="0">
              <a:latin typeface="Elephant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905000"/>
            <a:ext cx="8077200" cy="4648200"/>
          </a:xfrm>
        </p:spPr>
        <p:txBody>
          <a:bodyPr>
            <a:normAutofit lnSpcReduction="10000"/>
          </a:bodyPr>
          <a:lstStyle/>
          <a:p>
            <a:pPr algn="l"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tx1"/>
                </a:solidFill>
              </a:rPr>
              <a:t> Moore sold a famous sculpture to the Museum of Modern Art.</a:t>
            </a:r>
          </a:p>
          <a:p>
            <a:pPr algn="l">
              <a:buFont typeface="Arial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</a:rPr>
              <a:t> </a:t>
            </a:r>
            <a:r>
              <a:rPr lang="en-US" sz="3600" dirty="0" smtClean="0">
                <a:solidFill>
                  <a:schemeClr val="tx1"/>
                </a:solidFill>
              </a:rPr>
              <a:t>Henry’s war drawings were very powerful. </a:t>
            </a:r>
          </a:p>
          <a:p>
            <a:pPr algn="l">
              <a:buFont typeface="Arial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</a:rPr>
              <a:t> </a:t>
            </a:r>
            <a:r>
              <a:rPr lang="en-US" sz="3600" dirty="0" smtClean="0">
                <a:solidFill>
                  <a:schemeClr val="tx1"/>
                </a:solidFill>
              </a:rPr>
              <a:t>He continued to make stone sculptures.</a:t>
            </a:r>
          </a:p>
          <a:p>
            <a:pPr algn="l">
              <a:buFont typeface="Arial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</a:rPr>
              <a:t> </a:t>
            </a:r>
            <a:r>
              <a:rPr lang="en-US" sz="3600" dirty="0" smtClean="0">
                <a:solidFill>
                  <a:schemeClr val="tx1"/>
                </a:solidFill>
              </a:rPr>
              <a:t>During the 1950s, Moore tried new ways of making sculptures using bronze and wood.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04801"/>
            <a:ext cx="8382000" cy="1447799"/>
          </a:xfrm>
        </p:spPr>
        <p:txBody>
          <a:bodyPr>
            <a:normAutofit fontScale="90000"/>
          </a:bodyPr>
          <a:lstStyle/>
          <a:p>
            <a:r>
              <a:rPr lang="en-US" sz="4800" dirty="0" smtClean="0">
                <a:latin typeface="Elephant" pitchFamily="18" charset="0"/>
              </a:rPr>
              <a:t>Professional Experiences Continued             </a:t>
            </a:r>
            <a:endParaRPr lang="en-US" sz="5300" dirty="0">
              <a:latin typeface="Elephant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676400"/>
            <a:ext cx="8382000" cy="2971800"/>
          </a:xfrm>
        </p:spPr>
        <p:txBody>
          <a:bodyPr>
            <a:normAutofit fontScale="55000" lnSpcReduction="20000"/>
          </a:bodyPr>
          <a:lstStyle/>
          <a:p>
            <a:pPr algn="l">
              <a:buFont typeface="Arial" pitchFamily="34" charset="0"/>
              <a:buChar char="•"/>
            </a:pPr>
            <a:r>
              <a:rPr lang="en-US" sz="6200" dirty="0" smtClean="0">
                <a:solidFill>
                  <a:schemeClr val="tx1"/>
                </a:solidFill>
              </a:rPr>
              <a:t>In the 1960s, he began combining sculptures. </a:t>
            </a:r>
          </a:p>
          <a:p>
            <a:pPr algn="l">
              <a:buFont typeface="Arial" pitchFamily="34" charset="0"/>
              <a:buChar char="•"/>
            </a:pPr>
            <a:r>
              <a:rPr lang="en-US" sz="6200" dirty="0">
                <a:solidFill>
                  <a:schemeClr val="tx1"/>
                </a:solidFill>
              </a:rPr>
              <a:t> </a:t>
            </a:r>
            <a:r>
              <a:rPr lang="en-US" sz="6200" dirty="0" smtClean="0">
                <a:solidFill>
                  <a:schemeClr val="tx1"/>
                </a:solidFill>
              </a:rPr>
              <a:t>He continued to make sculptures until he was more than 80 years old. </a:t>
            </a:r>
          </a:p>
          <a:p>
            <a:pPr algn="l">
              <a:buFont typeface="Arial" pitchFamily="34" charset="0"/>
              <a:buChar char="•"/>
            </a:pPr>
            <a:r>
              <a:rPr lang="en-US" sz="6200" dirty="0">
                <a:solidFill>
                  <a:schemeClr val="tx1"/>
                </a:solidFill>
              </a:rPr>
              <a:t> </a:t>
            </a:r>
            <a:r>
              <a:rPr lang="en-US" sz="6200" dirty="0" smtClean="0">
                <a:solidFill>
                  <a:schemeClr val="tx1"/>
                </a:solidFill>
              </a:rPr>
              <a:t>His sculptures showed his interest in the forces of nature.  </a:t>
            </a:r>
          </a:p>
          <a:p>
            <a:endParaRPr lang="en-US" sz="3600" dirty="0">
              <a:solidFill>
                <a:schemeClr val="tx1"/>
              </a:solidFill>
            </a:endParaRPr>
          </a:p>
        </p:txBody>
      </p:sp>
      <p:pic>
        <p:nvPicPr>
          <p:cNvPr id="4" name="Picture 3" descr="LLB8002-010-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4572000"/>
            <a:ext cx="2645229" cy="20574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1447799"/>
          </a:xfrm>
        </p:spPr>
        <p:txBody>
          <a:bodyPr>
            <a:normAutofit/>
          </a:bodyPr>
          <a:lstStyle/>
          <a:p>
            <a:r>
              <a:rPr lang="en-US" sz="5300" dirty="0" smtClean="0">
                <a:latin typeface="Elephant" pitchFamily="18" charset="0"/>
              </a:rPr>
              <a:t>Other Facts</a:t>
            </a:r>
            <a:endParaRPr lang="en-US" sz="5300" dirty="0">
              <a:latin typeface="Elephant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600200"/>
            <a:ext cx="8077200" cy="4800600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</a:rPr>
              <a:t> </a:t>
            </a:r>
            <a:r>
              <a:rPr lang="en-US" sz="3600" dirty="0" smtClean="0">
                <a:solidFill>
                  <a:schemeClr val="tx1"/>
                </a:solidFill>
              </a:rPr>
              <a:t>He was inspired by Michelangelo and Giovanni Pisano.</a:t>
            </a:r>
          </a:p>
          <a:p>
            <a:pPr algn="l">
              <a:buFont typeface="Arial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</a:rPr>
              <a:t> </a:t>
            </a:r>
            <a:r>
              <a:rPr lang="en-US" sz="3600" dirty="0" smtClean="0">
                <a:solidFill>
                  <a:schemeClr val="tx1"/>
                </a:solidFill>
              </a:rPr>
              <a:t>Moore was extremely good at Art.</a:t>
            </a:r>
          </a:p>
          <a:p>
            <a:pPr algn="l">
              <a:buFont typeface="Arial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</a:rPr>
              <a:t> </a:t>
            </a:r>
            <a:r>
              <a:rPr lang="en-US" sz="3600" dirty="0" smtClean="0">
                <a:solidFill>
                  <a:schemeClr val="tx1"/>
                </a:solidFill>
              </a:rPr>
              <a:t>He won an international prize in </a:t>
            </a:r>
            <a:r>
              <a:rPr lang="en-US" sz="3600" dirty="0">
                <a:solidFill>
                  <a:schemeClr val="tx1"/>
                </a:solidFill>
              </a:rPr>
              <a:t>V</a:t>
            </a:r>
            <a:r>
              <a:rPr lang="en-US" sz="3600" dirty="0" smtClean="0">
                <a:solidFill>
                  <a:schemeClr val="tx1"/>
                </a:solidFill>
              </a:rPr>
              <a:t>enice.</a:t>
            </a:r>
          </a:p>
          <a:p>
            <a:endParaRPr lang="en-US" sz="3600" dirty="0">
              <a:solidFill>
                <a:schemeClr val="tx1"/>
              </a:solidFill>
            </a:endParaRPr>
          </a:p>
        </p:txBody>
      </p:sp>
      <p:pic>
        <p:nvPicPr>
          <p:cNvPr id="5" name="Picture 4" descr="imagesCASA2XI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29628" y="4191000"/>
            <a:ext cx="2037772" cy="24384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1447799"/>
          </a:xfrm>
        </p:spPr>
        <p:txBody>
          <a:bodyPr>
            <a:normAutofit/>
          </a:bodyPr>
          <a:lstStyle/>
          <a:p>
            <a:r>
              <a:rPr lang="en-US" sz="5300" dirty="0" smtClean="0">
                <a:latin typeface="Elephant" pitchFamily="18" charset="0"/>
              </a:rPr>
              <a:t>An Active Life Ends…</a:t>
            </a:r>
            <a:endParaRPr lang="en-US" sz="5300" dirty="0">
              <a:latin typeface="Elephant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600200"/>
            <a:ext cx="8077200" cy="4800600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</a:rPr>
              <a:t> H</a:t>
            </a:r>
            <a:r>
              <a:rPr lang="en-US" sz="3600" dirty="0" smtClean="0">
                <a:solidFill>
                  <a:schemeClr val="tx1"/>
                </a:solidFill>
              </a:rPr>
              <a:t>e died on August 31, 1986.</a:t>
            </a:r>
          </a:p>
          <a:p>
            <a:pPr algn="l"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tx1"/>
                </a:solidFill>
              </a:rPr>
              <a:t> Moore was honored in a special service at </a:t>
            </a:r>
            <a:r>
              <a:rPr lang="en-US" sz="3600" dirty="0" err="1" smtClean="0">
                <a:solidFill>
                  <a:schemeClr val="tx1"/>
                </a:solidFill>
              </a:rPr>
              <a:t>Westminister</a:t>
            </a:r>
            <a:r>
              <a:rPr lang="en-US" sz="3600" dirty="0" smtClean="0">
                <a:solidFill>
                  <a:schemeClr val="tx1"/>
                </a:solidFill>
              </a:rPr>
              <a:t> Abbey in England.  </a:t>
            </a:r>
          </a:p>
          <a:p>
            <a:pPr algn="l"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tx1"/>
                </a:solidFill>
              </a:rPr>
              <a:t>His life and work will always be remembered. </a:t>
            </a:r>
          </a:p>
          <a:p>
            <a:endParaRPr lang="en-US" sz="3600" dirty="0">
              <a:solidFill>
                <a:schemeClr val="tx1"/>
              </a:solidFill>
            </a:endParaRPr>
          </a:p>
        </p:txBody>
      </p:sp>
      <p:pic>
        <p:nvPicPr>
          <p:cNvPr id="6" name="Picture 5" descr="westminster-abbe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83510" y="4419600"/>
            <a:ext cx="3593690" cy="2228087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360</Words>
  <Application>Microsoft Macintosh PowerPoint</Application>
  <PresentationFormat>On-screen Show (4:3)</PresentationFormat>
  <Paragraphs>41</Paragraphs>
  <Slides>10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Henry Moore</vt:lpstr>
      <vt:lpstr>          Early Years</vt:lpstr>
      <vt:lpstr>Education</vt:lpstr>
      <vt:lpstr>Personal Experiences</vt:lpstr>
      <vt:lpstr>             Professional                      Experiences</vt:lpstr>
      <vt:lpstr>Professional Experiences Continued             </vt:lpstr>
      <vt:lpstr>Professional Experiences Continued             </vt:lpstr>
      <vt:lpstr>Other Facts</vt:lpstr>
      <vt:lpstr>An Active Life Ends…</vt:lpstr>
      <vt:lpstr>My Favorites….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Henry Moore</dc:title>
  <dc:creator>nvalera</dc:creator>
  <cp:lastModifiedBy>Keith Wilkins</cp:lastModifiedBy>
  <cp:revision>10</cp:revision>
  <dcterms:created xsi:type="dcterms:W3CDTF">2011-11-04T01:01:33Z</dcterms:created>
  <dcterms:modified xsi:type="dcterms:W3CDTF">2011-11-04T01:17:02Z</dcterms:modified>
</cp:coreProperties>
</file>